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6" r:id="rId14"/>
    <p:sldId id="277" r:id="rId15"/>
    <p:sldId id="278" r:id="rId16"/>
    <p:sldId id="279" r:id="rId17"/>
    <p:sldId id="280" r:id="rId18"/>
    <p:sldId id="281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B2139F-D3FF-4A33-8F5F-8AACD65BCBDB}" v="12" dt="2025-08-17T16:35:33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6F4B-6FF2-235B-82A0-9FCB32697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FB4F1-0C1A-839F-E026-E22E59FF8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F42DB-1905-FF04-BF9E-0301FE36F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FA5AE-3490-5D0C-99D8-D7C2D919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E098B-BEDB-78D6-AC1B-6276F043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66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A5FC-8610-1F19-121C-4D41544D5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58F65-52C8-E917-76C1-8B4DD08F9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479BD-90BA-5628-7A44-198FBAB1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54775-5EED-C1E6-C86E-D868D4FC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C76F8-CA2D-2714-BD9E-5607BA6E3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51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271EF-9D51-8A88-6563-9D0AC4F5B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C4984-EB97-8E1C-A943-E3EA71B44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9EA1B-7323-1CD3-12B9-6D6B50798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FB979-6837-5D83-0802-EDD1C1534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CA501-C7D2-3882-C3BA-00694CE48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70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272-3268-B4C3-B34A-A2FC92DE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2E3BA-231B-2D39-14E6-FD904B57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6BAED-1860-2765-8BC9-4D17F622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12A29-8FDA-C656-FD54-6C5A0604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87147-518D-F715-80F3-9B978D06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65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9FA4-3595-7CB6-9D06-6002FD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7D69-782D-E6C7-D053-EAD93F7D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A5C52-EE35-F274-3845-7B5E89C9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3975D-E7B1-9E52-2973-5CD0EC60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7C40A-1CA0-6D31-4F7B-FA6F9EE5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16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5DDA-CDFE-7BDE-132E-631BB248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E7A2-5205-3B10-4431-2B2CC7FB0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1B250-3B72-A653-2C0D-303574793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5054C-0FC7-020E-6E5C-2B000795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96BF2-2F4B-9B08-3D3E-37E2C4CE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2126E-D857-3D0E-28F4-96EB10C0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74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5E9E-0E34-B2BD-65D1-0018F70D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91FFB-47DD-5C4C-CDAC-EF266D1EF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DCDBA-F7B8-385F-4EA1-F67E1593F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040D0-6D62-93A6-BB1C-4C25B82B4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C6B9-5399-8F1D-E304-85BBC1EC0F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BA923-2ADA-4C0C-EF2C-5DED82C5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11292B-089D-9334-C822-DAEF9E92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E650B-015E-803C-770D-B29F28AD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9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D10D-4126-640D-AE0A-52F381EA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AEB69-0CB4-9615-4FC7-FCA333DE9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C5730-F4B1-E062-2514-D07C260E5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05C53-9291-1276-0E1B-EBE33F7F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28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C1CC7-BB13-4A03-FF30-39AEE398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AA21F-51D5-661E-6D28-839E4CB4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2D78F-B1AE-2E18-995B-BF9AA0A1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37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F59B-EA2A-42DE-9AD0-B273434E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1D76-A78F-3CFD-B2BA-235A57DB4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48245-44F7-7524-F127-71D15790C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C7D97-4B71-D460-A4A8-6513932CF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09206-F59A-0F15-989A-5E960C41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AC586-F5C9-7B7F-A7C9-48C3A5BB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34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4415-2EE2-2AC4-6350-9D732039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2F4BD-EDA3-1C7A-139A-354124863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BBCFD-A5D7-D8CE-A482-AB5219963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9E591-2DFA-8053-3365-53061CAC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C1B02-B1FB-AEB1-22DB-08D369CF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5C6B8-FE5A-9C6D-7520-2B444346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69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A20446-8507-CBB8-3EC5-3C6A1A0E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D2A72-F119-087B-29BD-0D0B5FBA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B37A7-A82D-1BD9-4BD5-DF64DE6D4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D9DE1-A6CC-4D51-8BCC-7FE90EB074A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A893B-FB7D-2FEC-2D39-750F89C35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3A083-F0C2-0549-0C4F-00956838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BE7CDF-A964-4E96-83FB-AE7072D90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57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F59DC-7AF0-86B5-4505-277DFE12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8" y="10886"/>
            <a:ext cx="12137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4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C499-F19D-EE25-2390-C38B6CE4F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5D994-BCE3-6E88-4607-3A644C26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76201"/>
            <a:ext cx="11963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9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1EFF-C24E-F3F8-AEE0-89C404F41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13F82-9056-C7FC-FA6D-2C8E871D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76200"/>
            <a:ext cx="11952514" cy="66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B4C24-B06C-D404-D99B-AF1FA8115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2517B-FB7D-0132-666F-5805F3DA7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76200"/>
            <a:ext cx="11919858" cy="67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7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F5F92-6597-D8F8-C944-E399F07C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IN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Output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8A1015-CEAA-4D9D-5E74-8E0AD8F87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Initial Screen of the system with several options and language feature option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66CF35-7075-ACE7-971E-55262886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722832"/>
            <a:ext cx="6922008" cy="35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EC6CC-D0F6-9D0C-B378-E6DDAB85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Image Uploading and output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21A602-94E7-5E6A-C041-3F0C24B6A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020851"/>
            <a:ext cx="5614416" cy="284931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ABEC61-FB64-74FF-79DB-6D6D734551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027868"/>
            <a:ext cx="5614416" cy="28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32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374A7-CA3B-EC07-A926-09A38E58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System camera output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5" name="Picture 4" descr="A screen shot of a phone&#10;&#10;AI-generated content may be incorrect.">
            <a:extLst>
              <a:ext uri="{FF2B5EF4-FFF2-40B4-BE49-F238E27FC236}">
                <a16:creationId xmlns:a16="http://schemas.microsoft.com/office/drawing/2014/main" id="{36E79550-6572-5998-6C18-30AF52FB3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2753732"/>
            <a:ext cx="5596128" cy="2868016"/>
          </a:xfrm>
          <a:prstGeom prst="rect">
            <a:avLst/>
          </a:prstGeom>
        </p:spPr>
      </p:pic>
      <p:pic>
        <p:nvPicPr>
          <p:cNvPr id="4" name="Content Placeholder 3" descr="A screen shot of a phone&#10;&#10;AI-generated content may be incorrect.">
            <a:extLst>
              <a:ext uri="{FF2B5EF4-FFF2-40B4-BE49-F238E27FC236}">
                <a16:creationId xmlns:a16="http://schemas.microsoft.com/office/drawing/2014/main" id="{43BE9ADE-4941-5799-A846-F7EA96818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2760728"/>
            <a:ext cx="5596128" cy="28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3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1BA74-E4A9-14A2-7482-9A9A5566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Video Uploading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4" name="Content Placeholder 3" descr="A screenshot of a road sign&#10;&#10;AI-generated content may be incorrect.">
            <a:extLst>
              <a:ext uri="{FF2B5EF4-FFF2-40B4-BE49-F238E27FC236}">
                <a16:creationId xmlns:a16="http://schemas.microsoft.com/office/drawing/2014/main" id="{34F1FA36-8A3A-F499-6349-6BDD83CE0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" y="2732746"/>
            <a:ext cx="5596128" cy="2909987"/>
          </a:xfrm>
          <a:prstGeom prst="rect">
            <a:avLst/>
          </a:prstGeom>
        </p:spPr>
      </p:pic>
      <p:pic>
        <p:nvPicPr>
          <p:cNvPr id="5" name="Picture 4" descr="A screenshot of a road sign recognition&#10;&#10;AI-generated content may be incorrect.">
            <a:extLst>
              <a:ext uri="{FF2B5EF4-FFF2-40B4-BE49-F238E27FC236}">
                <a16:creationId xmlns:a16="http://schemas.microsoft.com/office/drawing/2014/main" id="{72005359-85DE-D974-B4A2-DB1C84FA7C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2767723"/>
            <a:ext cx="5596128" cy="28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6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53CC3-E5E1-CEBD-766A-CBDB4E54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Logs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505148-2AAC-4BC7-13CE-4DE2ED812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4" y="2642616"/>
            <a:ext cx="5381768" cy="3605784"/>
          </a:xfrm>
          <a:prstGeom prst="rect">
            <a:avLst/>
          </a:prstGeom>
        </p:spPr>
      </p:pic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099886-43F8-60C7-6BBF-98D984662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873471"/>
            <a:ext cx="5614416" cy="314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57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4803-30A7-7A0B-3E69-4708702E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5" y="365125"/>
            <a:ext cx="10515600" cy="57130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Statistics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F77684-E869-D463-3869-AE2AB6330F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87" y="2361724"/>
            <a:ext cx="6400800" cy="327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4773-0EBC-D40B-3D5D-AF8304531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77604-CD46-42BE-ACCC-FDFED589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4" y="87087"/>
            <a:ext cx="11996056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9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659F-E854-E22B-D882-0DE29F03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6A3A5-B084-F664-1644-F68F9F11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1" y="0"/>
            <a:ext cx="1247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11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FCE57-A45C-9B0C-5410-FCC154D7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B629F-9CF8-8839-056A-3E0F6B9B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9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A3602-6359-BFC6-5150-BFC80C74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"/>
            <a:ext cx="11952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9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7223-1488-CF27-8A20-E5C37781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44A6A-D70A-2C9A-8488-7FE86121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21157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1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AFE2-990F-67AF-00E9-D870AD7A9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0D770-6AAC-BEF0-8647-BD13C689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0"/>
            <a:ext cx="1202871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1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D52E-DB5E-3C5D-FD3B-B6731DB8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C0C0B-5416-3874-1F70-CE4944D4D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4" y="0"/>
            <a:ext cx="1191985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7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3E2E5-76EA-C3D6-8B58-D6547DC93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E4234-8EF2-577B-A7A3-A5F8DCD8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1"/>
            <a:ext cx="1210491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5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0B853-B6AD-61B8-0132-3359833F7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DE634-57D2-63B4-2556-457FDFD9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5" y="0"/>
            <a:ext cx="11941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18F99-D688-E99F-2DA0-0DD1659D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5E255-A7CB-6FDB-FE48-8BBDD8D5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" y="0"/>
            <a:ext cx="12028715" cy="674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24</Words>
  <Application>Microsoft Office PowerPoint</Application>
  <PresentationFormat>Widescreen</PresentationFormat>
  <Paragraphs>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Avenir Next LT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</vt:lpstr>
      <vt:lpstr>Image Uploading and output</vt:lpstr>
      <vt:lpstr>System camera output</vt:lpstr>
      <vt:lpstr>Video Uploading</vt:lpstr>
      <vt:lpstr>Logs</vt:lpstr>
      <vt:lpstr>Statistics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Lakshmi Gowri Mattaparthi</dc:creator>
  <cp:lastModifiedBy>Lakshmi Gowri Mattaparthi</cp:lastModifiedBy>
  <cp:revision>2</cp:revision>
  <dcterms:created xsi:type="dcterms:W3CDTF">2025-07-20T10:54:50Z</dcterms:created>
  <dcterms:modified xsi:type="dcterms:W3CDTF">2025-08-17T16:37:23Z</dcterms:modified>
</cp:coreProperties>
</file>